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312" r:id="rId4"/>
    <p:sldId id="313" r:id="rId5"/>
    <p:sldId id="318" r:id="rId6"/>
    <p:sldId id="314" r:id="rId7"/>
    <p:sldId id="316" r:id="rId8"/>
    <p:sldId id="317" r:id="rId9"/>
    <p:sldId id="315" r:id="rId10"/>
    <p:sldId id="264" r:id="rId11"/>
  </p:sldIdLst>
  <p:sldSz cx="18288000" cy="10287000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023" autoAdjust="0"/>
  </p:normalViewPr>
  <p:slideViewPr>
    <p:cSldViewPr>
      <p:cViewPr varScale="1">
        <p:scale>
          <a:sx n="74" d="100"/>
          <a:sy n="74" d="100"/>
        </p:scale>
        <p:origin x="5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9E080-8F0B-4796-9612-408C430CFF0F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7DD0F-EFA1-45B4-94E4-C36DA9F7933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5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3.sv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6200000">
            <a:off x="15515892" y="1354055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" y="3847766"/>
            <a:ext cx="18288000" cy="1057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sz="9676" spc="-638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golian Baiti" panose="03000500000000000000" pitchFamily="66" charset="0"/>
                <a:sym typeface="Montserrat Ultra-Bold"/>
              </a:rPr>
              <a:t>Pitch de </a:t>
            </a:r>
            <a:r>
              <a:rPr lang="en-US" sz="9676" spc="-638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golian Baiti" panose="03000500000000000000" pitchFamily="66" charset="0"/>
                <a:sym typeface="Montserrat Ultra-Bold"/>
              </a:rPr>
              <a:t>Apresentação</a:t>
            </a:r>
            <a:endParaRPr lang="en-US" sz="9676" b="1" spc="-638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golian Baiti" panose="03000500000000000000" pitchFamily="66" charset="0"/>
              <a:sym typeface="Montserrat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5534223"/>
            <a:ext cx="18288000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9600" b="1" spc="-128" dirty="0">
                <a:solidFill>
                  <a:srgbClr val="FFFFFF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 O C E   </a:t>
            </a:r>
            <a:r>
              <a:rPr lang="en-US" sz="9600" b="1" spc="-128" dirty="0" err="1">
                <a:solidFill>
                  <a:srgbClr val="FFFFFF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</a:t>
            </a:r>
            <a:r>
              <a:rPr lang="en-US" sz="9600" b="1" spc="-128" dirty="0">
                <a:solidFill>
                  <a:srgbClr val="FFFFFF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N C O N T R O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4459141-2F56-CA12-8BB5-D50C7A300538}"/>
              </a:ext>
            </a:extLst>
          </p:cNvPr>
          <p:cNvSpPr/>
          <p:nvPr/>
        </p:nvSpPr>
        <p:spPr>
          <a:xfrm>
            <a:off x="4113719" y="92872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4B34B8D5-B6DD-78F8-6C23-F27DF4F64DD9}"/>
              </a:ext>
            </a:extLst>
          </p:cNvPr>
          <p:cNvSpPr/>
          <p:nvPr/>
        </p:nvSpPr>
        <p:spPr>
          <a:xfrm rot="16200000">
            <a:off x="15515893" y="9787140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2315029"/>
            <a:ext cx="2702664" cy="5656942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" y="970507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Agradecimentos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2001" y="4459063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Victor Müller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577461" y="2315029"/>
            <a:ext cx="2702664" cy="5656942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577462" y="4457950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Pedro Henrique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866097" y="5306552"/>
            <a:ext cx="2578639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Gestor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Scrum Master;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Mobile.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8D80BD3-A251-61CE-3414-718B105CD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27" y="2611622"/>
            <a:ext cx="1385097" cy="13850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02AA0E14-C96B-3C77-8B69-A0F5E0F00732}"/>
              </a:ext>
            </a:extLst>
          </p:cNvPr>
          <p:cNvSpPr txBox="1"/>
          <p:nvPr/>
        </p:nvSpPr>
        <p:spPr>
          <a:xfrm>
            <a:off x="792163" y="4934879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id="{AAE55E6D-2628-AA16-FAAF-5B0042AA703B}"/>
              </a:ext>
            </a:extLst>
          </p:cNvPr>
          <p:cNvSpPr txBox="1"/>
          <p:nvPr/>
        </p:nvSpPr>
        <p:spPr>
          <a:xfrm>
            <a:off x="3563914" y="4930995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id="{01C299DE-8D63-F0DC-34B8-06F0A2199374}"/>
              </a:ext>
            </a:extLst>
          </p:cNvPr>
          <p:cNvSpPr txBox="1"/>
          <p:nvPr/>
        </p:nvSpPr>
        <p:spPr>
          <a:xfrm>
            <a:off x="3643189" y="5283994"/>
            <a:ext cx="264270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Product Owner (PO).</a:t>
            </a:r>
          </a:p>
        </p:txBody>
      </p:sp>
      <p:pic>
        <p:nvPicPr>
          <p:cNvPr id="5" name="Imagem 4" descr="Homem de barba e camisa preta&#10;&#10;Descrição gerada automaticamente">
            <a:extLst>
              <a:ext uri="{FF2B5EF4-FFF2-40B4-BE49-F238E27FC236}">
                <a16:creationId xmlns:a16="http://schemas.microsoft.com/office/drawing/2014/main" id="{BB5C0DA4-B52E-67FB-CBFB-5D8415AB7E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4584" r="19883" b="19875"/>
          <a:stretch/>
        </p:blipFill>
        <p:spPr>
          <a:xfrm>
            <a:off x="4247571" y="2578233"/>
            <a:ext cx="1356531" cy="14428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Group 19">
            <a:extLst>
              <a:ext uri="{FF2B5EF4-FFF2-40B4-BE49-F238E27FC236}">
                <a16:creationId xmlns:a16="http://schemas.microsoft.com/office/drawing/2014/main" id="{287F6D35-9CF8-6553-7123-DABBD9EF7F5B}"/>
              </a:ext>
            </a:extLst>
          </p:cNvPr>
          <p:cNvGrpSpPr/>
          <p:nvPr/>
        </p:nvGrpSpPr>
        <p:grpSpPr>
          <a:xfrm>
            <a:off x="6402329" y="2309911"/>
            <a:ext cx="2702664" cy="5663641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A4AF2013-D21E-008B-6395-99A36E8BF1B0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</p:grpSp>
      <p:sp>
        <p:nvSpPr>
          <p:cNvPr id="8" name="TextBox 24">
            <a:extLst>
              <a:ext uri="{FF2B5EF4-FFF2-40B4-BE49-F238E27FC236}">
                <a16:creationId xmlns:a16="http://schemas.microsoft.com/office/drawing/2014/main" id="{4524AB4F-1C25-718A-8A5D-0313EEE8D6D5}"/>
              </a:ext>
            </a:extLst>
          </p:cNvPr>
          <p:cNvSpPr txBox="1"/>
          <p:nvPr/>
        </p:nvSpPr>
        <p:spPr>
          <a:xfrm>
            <a:off x="6396420" y="4419947"/>
            <a:ext cx="270491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Lucas Moya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1008876-DC42-6FF9-3CBA-ABC980B358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4"/>
          <a:stretch/>
        </p:blipFill>
        <p:spPr>
          <a:xfrm>
            <a:off x="7053371" y="2579839"/>
            <a:ext cx="1385097" cy="13979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43">
            <a:extLst>
              <a:ext uri="{FF2B5EF4-FFF2-40B4-BE49-F238E27FC236}">
                <a16:creationId xmlns:a16="http://schemas.microsoft.com/office/drawing/2014/main" id="{50A93537-BCD7-E59F-B58B-193711650FB7}"/>
              </a:ext>
            </a:extLst>
          </p:cNvPr>
          <p:cNvSpPr txBox="1"/>
          <p:nvPr/>
        </p:nvSpPr>
        <p:spPr>
          <a:xfrm>
            <a:off x="6409336" y="4925552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3B0DF274-6129-596C-DDF2-031F3CA1F310}"/>
              </a:ext>
            </a:extLst>
          </p:cNvPr>
          <p:cNvSpPr txBox="1"/>
          <p:nvPr/>
        </p:nvSpPr>
        <p:spPr>
          <a:xfrm>
            <a:off x="6497177" y="5318492"/>
            <a:ext cx="258571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Suporte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Manutenção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Testes.</a:t>
            </a: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EBA9AEA3-8A9E-30E0-FC21-556A149A5209}"/>
              </a:ext>
            </a:extLst>
          </p:cNvPr>
          <p:cNvGrpSpPr/>
          <p:nvPr/>
        </p:nvGrpSpPr>
        <p:grpSpPr>
          <a:xfrm>
            <a:off x="9261662" y="2315029"/>
            <a:ext cx="2702664" cy="5656942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1E1F5CEF-2741-BC6E-D21F-FD6343CE7E3F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A31592B0-3D59-8D09-9CC6-83EB776DD2E9}"/>
              </a:ext>
            </a:extLst>
          </p:cNvPr>
          <p:cNvSpPr txBox="1"/>
          <p:nvPr/>
        </p:nvSpPr>
        <p:spPr>
          <a:xfrm>
            <a:off x="9261663" y="4459063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Augusto </a:t>
            </a:r>
            <a:r>
              <a:rPr lang="en-US" sz="2502" spc="-165" dirty="0" err="1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Vernek</a:t>
            </a:r>
            <a:endParaRPr lang="en-US" sz="2502" spc="-165" dirty="0">
              <a:solidFill>
                <a:srgbClr val="1F69F6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6A314265-E5CA-B896-663C-04088F5089C1}"/>
              </a:ext>
            </a:extLst>
          </p:cNvPr>
          <p:cNvGrpSpPr/>
          <p:nvPr/>
        </p:nvGrpSpPr>
        <p:grpSpPr>
          <a:xfrm>
            <a:off x="12077123" y="2315029"/>
            <a:ext cx="2702664" cy="5656942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C877DEF-4A5B-2C30-D2C0-2611F15F4E94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7C543624-8AF9-9C79-2ED1-62F8420A5B24}"/>
              </a:ext>
            </a:extLst>
          </p:cNvPr>
          <p:cNvSpPr txBox="1"/>
          <p:nvPr/>
        </p:nvSpPr>
        <p:spPr>
          <a:xfrm>
            <a:off x="12077124" y="4457950"/>
            <a:ext cx="2702663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Eduardo </a:t>
            </a:r>
            <a:r>
              <a:rPr lang="en-US" sz="2502" spc="-165" dirty="0" err="1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Pinese</a:t>
            </a:r>
            <a:endParaRPr lang="en-US" sz="2502" spc="-165" dirty="0">
              <a:solidFill>
                <a:srgbClr val="1F69F6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28" name="TextBox 43">
            <a:extLst>
              <a:ext uri="{FF2B5EF4-FFF2-40B4-BE49-F238E27FC236}">
                <a16:creationId xmlns:a16="http://schemas.microsoft.com/office/drawing/2014/main" id="{F58E7B10-F9F2-8048-4C93-C153DE846F5D}"/>
              </a:ext>
            </a:extLst>
          </p:cNvPr>
          <p:cNvSpPr txBox="1"/>
          <p:nvPr/>
        </p:nvSpPr>
        <p:spPr>
          <a:xfrm>
            <a:off x="9245492" y="4925552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TextBox 43">
            <a:extLst>
              <a:ext uri="{FF2B5EF4-FFF2-40B4-BE49-F238E27FC236}">
                <a16:creationId xmlns:a16="http://schemas.microsoft.com/office/drawing/2014/main" id="{16021D91-FE06-A652-C2DE-0145F814AF81}"/>
              </a:ext>
            </a:extLst>
          </p:cNvPr>
          <p:cNvSpPr txBox="1"/>
          <p:nvPr/>
        </p:nvSpPr>
        <p:spPr>
          <a:xfrm>
            <a:off x="12082891" y="4930995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0DCFE63E-BAA6-35B5-B7CD-EAFCBD284029}"/>
              </a:ext>
            </a:extLst>
          </p:cNvPr>
          <p:cNvGrpSpPr/>
          <p:nvPr/>
        </p:nvGrpSpPr>
        <p:grpSpPr>
          <a:xfrm>
            <a:off x="14901991" y="2309911"/>
            <a:ext cx="2702664" cy="5663641"/>
            <a:chOff x="0" y="0"/>
            <a:chExt cx="20632929" cy="221821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91549489-C991-F0E3-703A-316D9183FA0A}"/>
                </a:ext>
              </a:extLst>
            </p:cNvPr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</p:grpSp>
      <p:sp>
        <p:nvSpPr>
          <p:cNvPr id="34" name="TextBox 24">
            <a:extLst>
              <a:ext uri="{FF2B5EF4-FFF2-40B4-BE49-F238E27FC236}">
                <a16:creationId xmlns:a16="http://schemas.microsoft.com/office/drawing/2014/main" id="{2B03A93D-E044-9C1C-4A79-DEDC245158A2}"/>
              </a:ext>
            </a:extLst>
          </p:cNvPr>
          <p:cNvSpPr txBox="1"/>
          <p:nvPr/>
        </p:nvSpPr>
        <p:spPr>
          <a:xfrm>
            <a:off x="14924830" y="4315952"/>
            <a:ext cx="2704913" cy="528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Guilherme </a:t>
            </a:r>
            <a:r>
              <a:rPr lang="en-US" sz="2502" spc="-165" dirty="0" err="1">
                <a:solidFill>
                  <a:srgbClr val="1F69F6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Balassoni</a:t>
            </a:r>
            <a:endParaRPr lang="en-US" sz="2502" spc="-165" dirty="0">
              <a:solidFill>
                <a:srgbClr val="1F69F6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36" name="TextBox 43">
            <a:extLst>
              <a:ext uri="{FF2B5EF4-FFF2-40B4-BE49-F238E27FC236}">
                <a16:creationId xmlns:a16="http://schemas.microsoft.com/office/drawing/2014/main" id="{7D480891-C633-C727-AFCF-8D63DCEFC215}"/>
              </a:ext>
            </a:extLst>
          </p:cNvPr>
          <p:cNvSpPr txBox="1"/>
          <p:nvPr/>
        </p:nvSpPr>
        <p:spPr>
          <a:xfrm>
            <a:off x="14930461" y="4925552"/>
            <a:ext cx="268774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440B9648-4E76-BCE6-79AC-DFF7BF3C84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4213" y="2611622"/>
            <a:ext cx="1385098" cy="14363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TextBox 43">
            <a:extLst>
              <a:ext uri="{FF2B5EF4-FFF2-40B4-BE49-F238E27FC236}">
                <a16:creationId xmlns:a16="http://schemas.microsoft.com/office/drawing/2014/main" id="{B008B69D-C57E-B406-0DD8-CB34930747F7}"/>
              </a:ext>
            </a:extLst>
          </p:cNvPr>
          <p:cNvSpPr txBox="1"/>
          <p:nvPr/>
        </p:nvSpPr>
        <p:spPr>
          <a:xfrm>
            <a:off x="9339537" y="5260657"/>
            <a:ext cx="257863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Especialista em Instalação e </a:t>
            </a:r>
            <a:r>
              <a:rPr lang="pt-BR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Deploy</a:t>
            </a:r>
            <a:r>
              <a:rPr lang="pt-BR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6252C9-F2B4-C9F2-A319-F107A94A70E2}"/>
              </a:ext>
            </a:extLst>
          </p:cNvPr>
          <p:cNvSpPr txBox="1"/>
          <p:nvPr/>
        </p:nvSpPr>
        <p:spPr>
          <a:xfrm>
            <a:off x="12120995" y="5301615"/>
            <a:ext cx="263833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Desenvolvedor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Full Stack e Mobile;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id="{ED39C36E-E264-51A3-C404-BCDA5C24C163}"/>
              </a:ext>
            </a:extLst>
          </p:cNvPr>
          <p:cNvSpPr txBox="1"/>
          <p:nvPr/>
        </p:nvSpPr>
        <p:spPr>
          <a:xfrm>
            <a:off x="14970617" y="5282505"/>
            <a:ext cx="2585715" cy="1954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Consultor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Requisitos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247E6B32-782D-BCFC-5779-F7A234B1D3A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64" y="2621938"/>
            <a:ext cx="1482384" cy="15302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AB2713D-0E1E-799B-BE43-A6DDE041A7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8" b="11386"/>
          <a:stretch/>
        </p:blipFill>
        <p:spPr>
          <a:xfrm>
            <a:off x="15537144" y="2542574"/>
            <a:ext cx="1474374" cy="15293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C82803DA-77D0-79DB-36F6-112035FB863B}"/>
              </a:ext>
            </a:extLst>
          </p:cNvPr>
          <p:cNvSpPr txBox="1"/>
          <p:nvPr/>
        </p:nvSpPr>
        <p:spPr>
          <a:xfrm>
            <a:off x="0" y="8550324"/>
            <a:ext cx="18288000" cy="81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4800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94BA6-42BF-2C40-D9E4-836AE8DE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BA674A-31FD-852F-7E43-40E2E4BE5828}"/>
              </a:ext>
            </a:extLst>
          </p:cNvPr>
          <p:cNvSpPr txBox="1"/>
          <p:nvPr/>
        </p:nvSpPr>
        <p:spPr>
          <a:xfrm>
            <a:off x="0" y="1148578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Introdução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0926D03-2BF9-3230-D829-5433B2B7C44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EDFF5E-EDC5-8026-5331-295A2613B573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A140144-968C-926E-FAB9-776F829A526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" y="2997082"/>
            <a:ext cx="16459200" cy="457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Doce Encontro é um aplicativo mobile criado para facilitar a organização de chás de bebê, chá revelação e chás de fraldas. Pensado especialmente para gestantes, o app oferece uma experiência intuitiva e completa, com recursos como criação de eventos, lista de presentes, convites personalizados, localização do evento e muito mais. Tudo isso de forma simples, elegante e acessível. Com o Doce Encontro, transformar momentos especiais em memórias inesquecíveis ficou ainda mais fácil.</a:t>
            </a:r>
          </a:p>
        </p:txBody>
      </p:sp>
    </p:spTree>
    <p:extLst>
      <p:ext uri="{BB962C8B-B14F-4D97-AF65-F5344CB8AC3E}">
        <p14:creationId xmlns:p14="http://schemas.microsoft.com/office/powerpoint/2010/main" val="85385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599A1-F1CC-0314-90EC-479179246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938BA6E7-1382-8859-FD39-3CCF839CA35B}"/>
              </a:ext>
            </a:extLst>
          </p:cNvPr>
          <p:cNvSpPr txBox="1"/>
          <p:nvPr/>
        </p:nvSpPr>
        <p:spPr>
          <a:xfrm>
            <a:off x="0" y="1389164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Problemas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A0C96F5-2F77-81C7-98FB-FEE3E0A84AC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A8431A1-3D70-A8F6-52DB-C772AA0DC22C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EB69620-D95D-60FC-680F-664A85A7C34D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F2AE28D-CE65-7712-FA45-103284801005}"/>
              </a:ext>
            </a:extLst>
          </p:cNvPr>
          <p:cNvSpPr txBox="1"/>
          <p:nvPr/>
        </p:nvSpPr>
        <p:spPr>
          <a:xfrm>
            <a:off x="2213054" y="2857500"/>
            <a:ext cx="14478000" cy="3011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endParaRPr lang="pt-BR" sz="2447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Gestantes enfrentam dificuldades para organizar chás de bebê e eventos similares.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Falta de centralização de informações, listas de presentes e convites.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Pouca praticidade e acessibilidade em soluções atuais.</a:t>
            </a:r>
          </a:p>
        </p:txBody>
      </p:sp>
    </p:spTree>
    <p:extLst>
      <p:ext uri="{BB962C8B-B14F-4D97-AF65-F5344CB8AC3E}">
        <p14:creationId xmlns:p14="http://schemas.microsoft.com/office/powerpoint/2010/main" val="3241446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B40F5-71CC-B32C-4BE0-FA7AF60D0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6811681-FA83-DED5-D9F4-89C9D0DB8531}"/>
              </a:ext>
            </a:extLst>
          </p:cNvPr>
          <p:cNvSpPr txBox="1"/>
          <p:nvPr/>
        </p:nvSpPr>
        <p:spPr>
          <a:xfrm>
            <a:off x="0" y="1312964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Nossa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Solução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0A393C5-F724-CEC4-C86B-C678D573C00F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AF198916-294E-BFAD-5AA2-D80D17D0202A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87C7382-1111-266B-E3F4-0553220E8C5E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AF9339E-AEA7-2A62-C5FE-C642B72205EA}"/>
              </a:ext>
            </a:extLst>
          </p:cNvPr>
          <p:cNvSpPr txBox="1"/>
          <p:nvPr/>
        </p:nvSpPr>
        <p:spPr>
          <a:xfrm>
            <a:off x="2213054" y="2857500"/>
            <a:ext cx="14478000" cy="3011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endParaRPr lang="pt-BR" sz="2447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Aplicativo mobile para organizar, inicialmente: Chás de Bebê, Revelação e Fraldas.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Criação, personalização e acessibilidade de eventos em poucos cliques.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Listas de presentes, convidados, mapa para a localização e muito mais.</a:t>
            </a:r>
          </a:p>
        </p:txBody>
      </p:sp>
    </p:spTree>
    <p:extLst>
      <p:ext uri="{BB962C8B-B14F-4D97-AF65-F5344CB8AC3E}">
        <p14:creationId xmlns:p14="http://schemas.microsoft.com/office/powerpoint/2010/main" val="284134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FA1EEB-4606-9BC5-1655-AEDCB9BC3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BC1E7D9-B965-CCF9-0DA5-608930EAAAEA}"/>
              </a:ext>
            </a:extLst>
          </p:cNvPr>
          <p:cNvSpPr txBox="1"/>
          <p:nvPr/>
        </p:nvSpPr>
        <p:spPr>
          <a:xfrm>
            <a:off x="0" y="1389164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Tecnologias Utilizadas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E6996BA-8E24-951D-F298-DB8A6C7587CF}"/>
              </a:ext>
            </a:extLst>
          </p:cNvPr>
          <p:cNvSpPr/>
          <p:nvPr/>
        </p:nvSpPr>
        <p:spPr>
          <a:xfrm rot="5400000">
            <a:off x="-2303397" y="-20349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C132DE-70E9-24E7-4D95-1DEF3211EC92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3889A25-AA70-14A7-0E9B-1E255323F552}"/>
              </a:ext>
            </a:extLst>
          </p:cNvPr>
          <p:cNvSpPr/>
          <p:nvPr/>
        </p:nvSpPr>
        <p:spPr>
          <a:xfrm rot="5400000">
            <a:off x="155604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B2B83D8-A699-228D-6F57-C2406248E3DF}"/>
              </a:ext>
            </a:extLst>
          </p:cNvPr>
          <p:cNvSpPr txBox="1"/>
          <p:nvPr/>
        </p:nvSpPr>
        <p:spPr>
          <a:xfrm>
            <a:off x="4953000" y="2781300"/>
            <a:ext cx="10056773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Frontend: Flutter (Android e iOS)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Backend: Spring Boot (Java)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Banco de Dados: 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Hospedagem: Azure &amp; Google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Controle de versão: GitHub</a:t>
            </a:r>
          </a:p>
        </p:txBody>
      </p:sp>
    </p:spTree>
    <p:extLst>
      <p:ext uri="{BB962C8B-B14F-4D97-AF65-F5344CB8AC3E}">
        <p14:creationId xmlns:p14="http://schemas.microsoft.com/office/powerpoint/2010/main" val="201772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8973B-CB08-8E74-645F-DA3AB74E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59004D58-8B15-0CC5-B1A4-655A3D17261E}"/>
              </a:ext>
            </a:extLst>
          </p:cNvPr>
          <p:cNvSpPr txBox="1"/>
          <p:nvPr/>
        </p:nvSpPr>
        <p:spPr>
          <a:xfrm>
            <a:off x="0" y="855764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Funcionalidades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C0A14BB-9098-EFE5-C471-6274624309E5}"/>
              </a:ext>
            </a:extLst>
          </p:cNvPr>
          <p:cNvSpPr/>
          <p:nvPr/>
        </p:nvSpPr>
        <p:spPr>
          <a:xfrm rot="5400000">
            <a:off x="-18893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6FA38F5-DB29-8DD9-DFBB-C3AF04A2EA77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00FB348-DF1A-4918-BC8D-C05ADFC23FFB}"/>
              </a:ext>
            </a:extLst>
          </p:cNvPr>
          <p:cNvSpPr/>
          <p:nvPr/>
        </p:nvSpPr>
        <p:spPr>
          <a:xfrm rot="5400000">
            <a:off x="155604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603F2A-A4B9-9633-E432-FCCF43456679}"/>
              </a:ext>
            </a:extLst>
          </p:cNvPr>
          <p:cNvSpPr txBox="1"/>
          <p:nvPr/>
        </p:nvSpPr>
        <p:spPr>
          <a:xfrm>
            <a:off x="3810000" y="2079379"/>
            <a:ext cx="11277600" cy="655564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Cadastro e Login de Usuário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Criação e listagem de eventos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Detalhes do evento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Lista de presentes e convidados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Notificação pelo App e E-mail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Amigos, convites e interações sociais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Tela de convidados com adição e listagem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Perfil do usuário com informações da base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Design moderno e adaptável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Navegação intuitiva com barra inferior estilizada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Navegação em abas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ChatBot com IA e recomendações inteligentes</a:t>
            </a:r>
          </a:p>
          <a:p>
            <a:r>
              <a:rPr lang="pt-BR" sz="2800" dirty="0">
                <a:solidFill>
                  <a:srgbClr val="00B050"/>
                </a:solidFill>
                <a:latin typeface="Montserrat" panose="00000500000000000000" pitchFamily="2" charset="0"/>
              </a:rPr>
              <a:t>OK	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Calendário com eventos</a:t>
            </a:r>
          </a:p>
          <a:p>
            <a:r>
              <a:rPr lang="pt-BR" sz="2800" dirty="0">
                <a:solidFill>
                  <a:srgbClr val="FFFF00"/>
                </a:solidFill>
                <a:latin typeface="Montserrat" panose="00000500000000000000" pitchFamily="2" charset="0"/>
              </a:rPr>
              <a:t>DOING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Integração com Google Maps</a:t>
            </a:r>
          </a:p>
          <a:p>
            <a:r>
              <a:rPr lang="pt-BR" sz="2800" b="0" i="0" dirty="0">
                <a:solidFill>
                  <a:srgbClr val="FFFF00"/>
                </a:solidFill>
                <a:effectLst/>
                <a:latin typeface="Montserrat" panose="00000500000000000000" pitchFamily="2" charset="0"/>
              </a:rPr>
              <a:t>DOING	</a:t>
            </a:r>
            <a:r>
              <a:rPr lang="pt-BR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Login com autenticação Google e Apple</a:t>
            </a:r>
          </a:p>
        </p:txBody>
      </p:sp>
    </p:spTree>
    <p:extLst>
      <p:ext uri="{BB962C8B-B14F-4D97-AF65-F5344CB8AC3E}">
        <p14:creationId xmlns:p14="http://schemas.microsoft.com/office/powerpoint/2010/main" val="386292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660FE-209E-45E5-1087-D2A2A6FB3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570EE0D-DF4E-7E45-ABB0-E8B1988098BD}"/>
              </a:ext>
            </a:extLst>
          </p:cNvPr>
          <p:cNvSpPr txBox="1"/>
          <p:nvPr/>
        </p:nvSpPr>
        <p:spPr>
          <a:xfrm>
            <a:off x="2845927" y="876300"/>
            <a:ext cx="35052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O App: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BCA82D7-6E0A-BF58-8FC4-9E1BE788B2B7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86DDF0E-BEA2-3966-987C-A2E01479A71D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BC61CD3-D47A-317D-AE5B-C8FD73EE8CF7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2" name="WhatsApp Video 2025-05-19 at 13.07.43">
            <a:hlinkClick r:id="" action="ppaction://media"/>
            <a:extLst>
              <a:ext uri="{FF2B5EF4-FFF2-40B4-BE49-F238E27FC236}">
                <a16:creationId xmlns:a16="http://schemas.microsoft.com/office/drawing/2014/main" id="{BCB7C0CB-6A90-07F8-FB3C-A3B64238C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53200" y="571500"/>
            <a:ext cx="51816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660FE-209E-45E5-1087-D2A2A6FB3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570EE0D-DF4E-7E45-ABB0-E8B1988098BD}"/>
              </a:ext>
            </a:extLst>
          </p:cNvPr>
          <p:cNvSpPr txBox="1"/>
          <p:nvPr/>
        </p:nvSpPr>
        <p:spPr>
          <a:xfrm>
            <a:off x="2362200" y="982089"/>
            <a:ext cx="65532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O </a:t>
            </a:r>
            <a:r>
              <a:rPr lang="en-US" sz="8561" spc="-565" dirty="0" err="1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ChatBot</a:t>
            </a:r>
            <a:r>
              <a:rPr lang="en-US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: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BCA82D7-6E0A-BF58-8FC4-9E1BE788B2B7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86DDF0E-BEA2-3966-987C-A2E01479A71D}"/>
              </a:ext>
            </a:extLst>
          </p:cNvPr>
          <p:cNvSpPr/>
          <p:nvPr/>
        </p:nvSpPr>
        <p:spPr>
          <a:xfrm rot="5400000">
            <a:off x="1024981" y="8491700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BC61CD3-D47A-317D-AE5B-C8FD73EE8CF7}"/>
              </a:ext>
            </a:extLst>
          </p:cNvPr>
          <p:cNvSpPr/>
          <p:nvPr/>
        </p:nvSpPr>
        <p:spPr>
          <a:xfrm rot="5400000">
            <a:off x="14955904" y="102332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2025-05-19-15-19-15">
            <a:hlinkClick r:id="" action="ppaction://media"/>
            <a:extLst>
              <a:ext uri="{FF2B5EF4-FFF2-40B4-BE49-F238E27FC236}">
                <a16:creationId xmlns:a16="http://schemas.microsoft.com/office/drawing/2014/main" id="{13C4C812-77D2-86D5-E200-945C99C2B6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212378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FCADD-67F7-2DF5-76A7-0397E9640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3356C37-8DCF-30B7-5B55-E999B1007FB9}"/>
              </a:ext>
            </a:extLst>
          </p:cNvPr>
          <p:cNvSpPr txBox="1"/>
          <p:nvPr/>
        </p:nvSpPr>
        <p:spPr>
          <a:xfrm>
            <a:off x="0" y="1465364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" panose="00000500000000000000" pitchFamily="2" charset="0"/>
                <a:ea typeface="Montserrat Ultra-Bold"/>
                <a:cs typeface="Montserrat Ultra-Bold"/>
                <a:sym typeface="Montserrat Ultra-Bold"/>
              </a:rPr>
              <a:t>Por que o Doce Encontro?</a:t>
            </a:r>
            <a:endParaRPr lang="en-US" sz="8561" spc="-565" dirty="0">
              <a:solidFill>
                <a:srgbClr val="FFFFFF"/>
              </a:solidFill>
              <a:latin typeface="Montserrat" panose="00000500000000000000" pitchFamily="2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8640C77-78C3-E554-BB01-7AE1727D92A5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AFA999A-5E56-6EE0-74DE-2E7423B4225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D754091-9CA2-490E-503B-E827919F5F39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159B3C-E76E-3F50-1034-32F129023E9F}"/>
              </a:ext>
            </a:extLst>
          </p:cNvPr>
          <p:cNvSpPr txBox="1"/>
          <p:nvPr/>
        </p:nvSpPr>
        <p:spPr>
          <a:xfrm>
            <a:off x="1905000" y="3238500"/>
            <a:ext cx="15241645" cy="3011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Focado em eventos únicos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Simples, elegante e completo para o cliente alvo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Entende e transforma a organização de eventos em uma experiência ainda mais especial</a:t>
            </a:r>
          </a:p>
          <a:p>
            <a:pPr marL="457200" indent="-457200">
              <a:lnSpc>
                <a:spcPts val="6118"/>
              </a:lnSpc>
              <a:buFont typeface="Arial" panose="020B0604020202020204" pitchFamily="34" charset="0"/>
              <a:buChar char="•"/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Pronto para crescer com novas integrações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663024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489</Words>
  <Application>Microsoft Office PowerPoint</Application>
  <PresentationFormat>Custom</PresentationFormat>
  <Paragraphs>81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dc:creator>Victor</dc:creator>
  <cp:lastModifiedBy>victor fernandes</cp:lastModifiedBy>
  <cp:revision>76</cp:revision>
  <dcterms:created xsi:type="dcterms:W3CDTF">2006-08-16T00:00:00Z</dcterms:created>
  <dcterms:modified xsi:type="dcterms:W3CDTF">2025-05-19T23:23:59Z</dcterms:modified>
  <dc:identifier>DAGOrSMP5sA</dc:identifier>
</cp:coreProperties>
</file>